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58" r:id="rId5"/>
    <p:sldId id="260" r:id="rId6"/>
    <p:sldId id="262" r:id="rId7"/>
    <p:sldId id="261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E0D9F-5286-F1BD-8DE1-B19001D11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640627-539E-B80B-5B39-B76E7B4EF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88F66-C0D7-D775-BD42-58557F0B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3EC31-DC09-E678-3A8E-6562B1D8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D00B-19F0-B1D3-3136-3B064738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D217-DE2A-0E52-59E6-B08C6DE7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217445-A0B8-3729-2DCA-B095D5B0A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DCF0B-8FBE-7F07-5E46-60962543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36429-9A64-3473-B668-2003835B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61485-3C40-683C-6B6C-136FEA30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3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48803-E3BD-2DDB-942A-491E639AE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312F9-DA54-DF9E-1C78-3AE8EB170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7378D-A147-954D-1C1D-8D0F0068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0B0C0-D585-C16A-AAB5-C822530D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231E8-7628-E799-E445-43E800C6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1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A83FB-0462-1F32-0811-A5FF1900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DAB92-AA4D-2DFB-7695-11AB0215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DC0-B6D4-36E1-4C41-CC28F5E6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5E1AF-D6FB-CF78-B31F-942E4C74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84B5C-CE2F-7A28-1FA9-CA864F62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6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0573F-49B1-AFE2-D05B-49613F3A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F56D9-AC8C-0988-0D78-46B091EA7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9758E-E188-7951-2D0E-90FE7C0A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C1F366-ECC3-06C2-3979-70F48AF4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4CCBC-4E4E-67A9-C465-7001211D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BD4D4-3C29-4F9B-78F7-0F125876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9166E-31D4-679F-58DD-021CC31E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B6B75-EBE0-D183-0DB9-C662744A5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413A1D-625E-7233-93FA-F419FA9D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3BAF5D-B0BF-6DB1-57E6-2B6DAA53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7676-29B8-A197-DA91-6769A148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0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68B40-7B02-F5A1-9F59-A3D5F7B9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AE559-9491-45A5-ABF8-725875561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0D7B3A-BBA4-A5A0-DB8B-4BD9991B5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5EA511-F27E-F91A-93CC-1C8C44DE4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BD55F7-2C2F-28C1-F955-CE7265698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A9C819-37EE-5305-A10E-3B91874C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23DD03-2EE4-1639-B982-18901D44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0674E-E856-7F26-F727-45F373D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0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FF2C9-475E-DE66-3281-5FE5D0CD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A01591-9948-EC21-8E6F-27ED83E9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2E562-7700-206F-910B-46FCFEF5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C466A-5140-852A-9891-E1A285F4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7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E39AD7-8338-71FB-772D-863980E2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69D5F3-822F-EF5A-8672-0F14E232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F5002-50D5-153A-2FD9-F5CE7973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CAF91-1C12-E8E4-E1C2-AD0DF9D3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45336-CCEF-A54E-508C-EDDF3B68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62523-DDFE-83EC-6EB7-A2316AAED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F0C6B-71B8-1BD8-75C8-B53CBA67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630B2-9CF6-AEBB-B9EA-75839F3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87C2FF-C519-7076-13F5-E1B9EC11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7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1664A-2262-6855-54EA-6B488DD1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0283B-5C6B-7A5F-AF78-8DBF3EE8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860770-3A23-27CF-6CF7-DE7906C4D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373B5-E033-455E-AA85-2744890F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31C23E-385A-97D0-E05D-D8955CFD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8E078-DBA0-41CD-E3CF-A74F5F58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27744-3706-1D02-16AA-6EC8C54D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CF973-D35F-A6BD-D559-F4159E464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D6970-DD95-8347-213C-3C3F64506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06A3-168F-4338-9679-F0C077B10AC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AF7FA-5516-D15C-3EB0-61DDCD0B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370D1-B6CE-2D95-959C-3B527B0CC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7CBA1-3A38-44F4-9F80-2F7735BDF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44687E-15BF-352E-490A-A923A4D0E8DD}"/>
              </a:ext>
            </a:extLst>
          </p:cNvPr>
          <p:cNvSpPr txBox="1"/>
          <p:nvPr/>
        </p:nvSpPr>
        <p:spPr>
          <a:xfrm>
            <a:off x="4772145" y="2525371"/>
            <a:ext cx="3175354" cy="23446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 algn="just" defTabSz="987552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프로젝트 </a:t>
            </a:r>
            <a:r>
              <a:rPr lang="ko-KR" altLang="en-US" sz="2400" dirty="0"/>
              <a:t>소개</a:t>
            </a:r>
            <a:endParaRPr lang="en-US" altLang="ko-KR" sz="2400" dirty="0"/>
          </a:p>
          <a:p>
            <a:pPr marL="457200" indent="-457200" algn="just" defTabSz="987552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게임 디자인</a:t>
            </a:r>
          </a:p>
          <a:p>
            <a:pPr marL="370332" indent="-370332" algn="just" defTabSz="987552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게임 기능 및 구현</a:t>
            </a:r>
            <a:endParaRPr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30DE1-0CF1-CED7-B7A2-9C7F4A10695A}"/>
              </a:ext>
            </a:extLst>
          </p:cNvPr>
          <p:cNvSpPr txBox="1"/>
          <p:nvPr/>
        </p:nvSpPr>
        <p:spPr>
          <a:xfrm>
            <a:off x="2905991" y="973134"/>
            <a:ext cx="65533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87552">
              <a:spcAft>
                <a:spcPts val="600"/>
              </a:spcAft>
            </a:pPr>
            <a:r>
              <a:rPr lang="ko-KR" altLang="en-US" sz="5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목차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17854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4687E-15BF-352E-490A-A923A4D0E8DD}"/>
              </a:ext>
            </a:extLst>
          </p:cNvPr>
          <p:cNvSpPr txBox="1"/>
          <p:nvPr/>
        </p:nvSpPr>
        <p:spPr>
          <a:xfrm>
            <a:off x="4037549" y="309573"/>
            <a:ext cx="3941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소개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DE8D36-DFB9-1B97-C843-CEBCB106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79" y="2434258"/>
            <a:ext cx="5093936" cy="25342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59AFB-13FD-6FDD-6501-D736897AF453}"/>
              </a:ext>
            </a:extLst>
          </p:cNvPr>
          <p:cNvSpPr txBox="1"/>
          <p:nvPr/>
        </p:nvSpPr>
        <p:spPr>
          <a:xfrm>
            <a:off x="5749046" y="1931112"/>
            <a:ext cx="5535039" cy="404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프로젝트 배경</a:t>
            </a:r>
            <a:endParaRPr lang="en-US" altLang="ko-KR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뱀파이어 서바이벌‘ 게임이 흥행을 하며 이에 영감을 받음</a:t>
            </a:r>
            <a:endParaRPr lang="en-US" altLang="ko-KR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도망치는 고스트를 </a:t>
            </a:r>
            <a:r>
              <a:rPr lang="ko-KR" altLang="en-US" dirty="0" err="1"/>
              <a:t>쫒아가며</a:t>
            </a:r>
            <a:r>
              <a:rPr lang="ko-KR" altLang="en-US" dirty="0"/>
              <a:t> 잡아야 하는 새로운 방식의 게임 개발</a:t>
            </a:r>
          </a:p>
          <a:p>
            <a:pPr algn="just">
              <a:lnSpc>
                <a:spcPct val="120000"/>
              </a:lnSpc>
            </a:pPr>
            <a:endParaRPr lang="ko-KR" altLang="en-US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플레이 방법</a:t>
            </a:r>
            <a:endParaRPr lang="en-US" altLang="ko-KR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플레이어는 도망가는 고스트의 위치를 예상하며 공격</a:t>
            </a:r>
            <a:endParaRPr lang="en-US" altLang="ko-KR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고스트를 세 번 맞추면 게임 종료</a:t>
            </a:r>
            <a:endParaRPr lang="en-US" altLang="ko-KR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타이머를 통해 재미를 느끼며 타이머가 종료되어도 게임은 계속 진행</a:t>
            </a:r>
          </a:p>
        </p:txBody>
      </p:sp>
    </p:spTree>
    <p:extLst>
      <p:ext uri="{BB962C8B-B14F-4D97-AF65-F5344CB8AC3E}">
        <p14:creationId xmlns:p14="http://schemas.microsoft.com/office/powerpoint/2010/main" val="359499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4687E-15BF-352E-490A-A923A4D0E8DD}"/>
              </a:ext>
            </a:extLst>
          </p:cNvPr>
          <p:cNvSpPr txBox="1"/>
          <p:nvPr/>
        </p:nvSpPr>
        <p:spPr>
          <a:xfrm>
            <a:off x="4051672" y="318431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디자인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9B36A-D8DF-AC8E-81DC-489D7616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4" y="1814110"/>
            <a:ext cx="7172646" cy="40166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59AFB-13FD-6FDD-6501-D736897AF453}"/>
              </a:ext>
            </a:extLst>
          </p:cNvPr>
          <p:cNvSpPr txBox="1"/>
          <p:nvPr/>
        </p:nvSpPr>
        <p:spPr>
          <a:xfrm>
            <a:off x="7832923" y="3016404"/>
            <a:ext cx="4441579" cy="206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54570-BE90-9317-BC7D-A82BDC7F1DA9}"/>
              </a:ext>
            </a:extLst>
          </p:cNvPr>
          <p:cNvSpPr txBox="1"/>
          <p:nvPr/>
        </p:nvSpPr>
        <p:spPr>
          <a:xfrm>
            <a:off x="7466407" y="2624077"/>
            <a:ext cx="4429903" cy="239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디자인</a:t>
            </a:r>
            <a:endParaRPr lang="en-US" altLang="ko-KR" b="0" i="0" dirty="0">
              <a:effectLst/>
            </a:endParaRPr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게임의 역동성을 높이기 위한 디자인 요소 적용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Unity </a:t>
            </a:r>
            <a:r>
              <a:rPr lang="ko-KR" altLang="en-US" b="0" i="0" dirty="0" err="1">
                <a:effectLst/>
              </a:rPr>
              <a:t>에셋을</a:t>
            </a:r>
            <a:r>
              <a:rPr lang="en-US" altLang="ko-KR" b="0" i="0" dirty="0">
                <a:effectLst/>
              </a:rPr>
              <a:t> </a:t>
            </a:r>
            <a:r>
              <a:rPr lang="ko-KR" altLang="en-US" b="0" i="0" dirty="0">
                <a:effectLst/>
              </a:rPr>
              <a:t>활용하여 게임의 품질과 기능 향상</a:t>
            </a:r>
            <a:endParaRPr lang="en-US" altLang="ko-KR" b="0" i="0" dirty="0">
              <a:effectLst/>
            </a:endParaRPr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참고</a:t>
            </a:r>
            <a:r>
              <a:rPr lang="en-US" altLang="ko-KR" sz="1200" dirty="0"/>
              <a:t>:https://assetstore.unity.com/packages/2d/undead-survivor-assets-pack-238068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883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1D1DECA-EDC3-6E4C-BC28-7336E9BA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6" y="1489660"/>
            <a:ext cx="5261221" cy="2617457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97495-50AA-B33D-7640-260799DB7EF9}"/>
              </a:ext>
            </a:extLst>
          </p:cNvPr>
          <p:cNvSpPr txBox="1"/>
          <p:nvPr/>
        </p:nvSpPr>
        <p:spPr>
          <a:xfrm>
            <a:off x="3120337" y="121135"/>
            <a:ext cx="5938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기능 및 구현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F8EC4-583A-6801-E8AF-2D6BFE65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4" y="2729138"/>
            <a:ext cx="5567591" cy="275595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B8D46-7904-D7A7-D69C-4096F795CC6D}"/>
              </a:ext>
            </a:extLst>
          </p:cNvPr>
          <p:cNvSpPr txBox="1"/>
          <p:nvPr/>
        </p:nvSpPr>
        <p:spPr>
          <a:xfrm>
            <a:off x="2490829" y="4395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10C05-772D-440E-E17B-63328CB82A9A}"/>
              </a:ext>
            </a:extLst>
          </p:cNvPr>
          <p:cNvSpPr txBox="1"/>
          <p:nvPr/>
        </p:nvSpPr>
        <p:spPr>
          <a:xfrm>
            <a:off x="8054186" y="21751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7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AD2E7-C1C6-254D-3094-62FE0A18645E}"/>
              </a:ext>
            </a:extLst>
          </p:cNvPr>
          <p:cNvSpPr txBox="1"/>
          <p:nvPr/>
        </p:nvSpPr>
        <p:spPr>
          <a:xfrm>
            <a:off x="3120337" y="121135"/>
            <a:ext cx="5938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기능 및 구현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게임화면1">
            <a:hlinkClick r:id="" action="ppaction://media"/>
            <a:extLst>
              <a:ext uri="{FF2B5EF4-FFF2-40B4-BE49-F238E27FC236}">
                <a16:creationId xmlns:a16="http://schemas.microsoft.com/office/drawing/2014/main" id="{DAF54D26-826B-A446-4D4C-F5D1D8E27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281" b="6281"/>
          <a:stretch/>
        </p:blipFill>
        <p:spPr>
          <a:xfrm>
            <a:off x="319557" y="2144881"/>
            <a:ext cx="6937277" cy="341205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89929-20D4-8732-9532-C58C25AA38F0}"/>
              </a:ext>
            </a:extLst>
          </p:cNvPr>
          <p:cNvSpPr txBox="1"/>
          <p:nvPr/>
        </p:nvSpPr>
        <p:spPr>
          <a:xfrm>
            <a:off x="7442540" y="2347398"/>
            <a:ext cx="4429903" cy="320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이동</a:t>
            </a:r>
            <a:endParaRPr lang="en-US" altLang="ko-KR" b="0" i="0" dirty="0">
              <a:effectLst/>
            </a:endParaRPr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고스트는 플레이어와 일정거리를 유지하며 자유롭게 이동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플레이어와 일정거리 보다 가까워지면 고스트는 도망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화면의 모서리 부분에 고정되는 것을 방지하기위해 모서리 부근으로 이동하면 다른 곳으로 바로 이동</a:t>
            </a:r>
          </a:p>
        </p:txBody>
      </p:sp>
    </p:spTree>
    <p:extLst>
      <p:ext uri="{BB962C8B-B14F-4D97-AF65-F5344CB8AC3E}">
        <p14:creationId xmlns:p14="http://schemas.microsoft.com/office/powerpoint/2010/main" val="525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1576C-8972-C572-B691-82BAE478F042}"/>
              </a:ext>
            </a:extLst>
          </p:cNvPr>
          <p:cNvSpPr txBox="1"/>
          <p:nvPr/>
        </p:nvSpPr>
        <p:spPr>
          <a:xfrm>
            <a:off x="3120337" y="121135"/>
            <a:ext cx="5938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기능 및 구현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게임화면2">
            <a:hlinkClick r:id="" action="ppaction://media"/>
            <a:extLst>
              <a:ext uri="{FF2B5EF4-FFF2-40B4-BE49-F238E27FC236}">
                <a16:creationId xmlns:a16="http://schemas.microsoft.com/office/drawing/2014/main" id="{327077C4-EA9F-4803-F8BE-C775A7278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666" b="6866"/>
          <a:stretch/>
        </p:blipFill>
        <p:spPr>
          <a:xfrm>
            <a:off x="301689" y="2144882"/>
            <a:ext cx="6964873" cy="338755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E046AF-6D1F-D83E-DBA6-52511D4D0CEB}"/>
              </a:ext>
            </a:extLst>
          </p:cNvPr>
          <p:cNvSpPr txBox="1"/>
          <p:nvPr/>
        </p:nvSpPr>
        <p:spPr>
          <a:xfrm>
            <a:off x="7514329" y="2605481"/>
            <a:ext cx="4429903" cy="254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</a:t>
            </a:r>
            <a:endParaRPr lang="en-US" altLang="ko-KR" b="0" i="0" dirty="0">
              <a:effectLst/>
            </a:endParaRPr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‘SPACE’ </a:t>
            </a:r>
            <a:r>
              <a:rPr lang="ko-KR" altLang="en-US" dirty="0"/>
              <a:t>키를 통해 몬스터를 공격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공격받은 고스트는 잠시 무적이 되며 플레이어와 먼 곳으로 이동하는 기능 추가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고스트는 공격당하면 오른쪽 상단에 목숨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95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FDA4E9-57C7-48CC-FF2D-6592F366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" r="552"/>
          <a:stretch/>
        </p:blipFill>
        <p:spPr>
          <a:xfrm>
            <a:off x="350196" y="2214987"/>
            <a:ext cx="6750040" cy="337449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90F4F-E16D-3FD7-15C0-F7A6CD388D08}"/>
              </a:ext>
            </a:extLst>
          </p:cNvPr>
          <p:cNvSpPr txBox="1"/>
          <p:nvPr/>
        </p:nvSpPr>
        <p:spPr>
          <a:xfrm>
            <a:off x="3120337" y="121135"/>
            <a:ext cx="5938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기능 및 구현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B53BF-D88A-580E-3B1A-B3ACA1E96B55}"/>
              </a:ext>
            </a:extLst>
          </p:cNvPr>
          <p:cNvSpPr txBox="1"/>
          <p:nvPr/>
        </p:nvSpPr>
        <p:spPr>
          <a:xfrm>
            <a:off x="7514329" y="2605481"/>
            <a:ext cx="4429903" cy="2463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죽음</a:t>
            </a:r>
            <a:endParaRPr lang="en-US" altLang="ko-KR" b="0" i="0" dirty="0">
              <a:effectLst/>
            </a:endParaRPr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고스트는 세번 공격당하게 되면 죽음</a:t>
            </a:r>
            <a:endParaRPr lang="en-US" altLang="ko-KR" dirty="0"/>
          </a:p>
          <a:p>
            <a:pPr marL="742950" lvl="1" indent="-228600" algn="just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타이머를 통해 게임을 재밌게 즐길 수 있으며 타이머가 종료되었다고 해도 계속 게임을 즐길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073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90F4F-E16D-3FD7-15C0-F7A6CD388D0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기능 및 구현</a:t>
            </a:r>
            <a:endParaRPr lang="en-US" altLang="ko-KR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B53BF-D88A-580E-3B1A-B3ACA1E96B55}"/>
              </a:ext>
            </a:extLst>
          </p:cNvPr>
          <p:cNvSpPr txBox="1"/>
          <p:nvPr/>
        </p:nvSpPr>
        <p:spPr>
          <a:xfrm>
            <a:off x="1695044" y="1776061"/>
            <a:ext cx="9345849" cy="4716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프로젝트 기능 요약</a:t>
            </a:r>
            <a:endParaRPr lang="en-US" altLang="ko-KR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플레이어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고스트를 </a:t>
            </a:r>
            <a:r>
              <a:rPr lang="ko-KR" altLang="en-US" dirty="0" err="1"/>
              <a:t>쫒기위해</a:t>
            </a:r>
            <a:r>
              <a:rPr lang="ko-KR" altLang="en-US" dirty="0"/>
              <a:t> 자유롭게 이동 구현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고스트를 공격하기 위한 공격 구현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이동하는 방향으로 캐릭터를 전환하여 역동성 추가</a:t>
            </a:r>
            <a:endParaRPr lang="en-US" altLang="ko-KR" dirty="0"/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 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자유롭게 이동하며 플레이어와 가까워지면 멀어지도록 이동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모서리 부근에 도착하면 다른 곳으로 바로 이동</a:t>
            </a:r>
            <a:endParaRPr lang="en-US" altLang="ko-KR" b="0" i="0" dirty="0">
              <a:effectLst/>
            </a:endParaRP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공격을 받게 되면 무적상태가 되어 현재 플레이어 위치에서 가장 멀리 떨어진 곳으로 이동</a:t>
            </a:r>
            <a:endParaRPr lang="en-US" altLang="ko-KR" b="0" i="0" dirty="0">
              <a:effectLst/>
            </a:endParaRPr>
          </a:p>
          <a:p>
            <a:pPr marL="742950"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UI</a:t>
            </a:r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타이머 구현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고스트의 목숨 표시</a:t>
            </a:r>
            <a:endParaRPr lang="en-US" altLang="ko-KR" dirty="0"/>
          </a:p>
          <a:p>
            <a:pPr marL="1200150"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게임의 시작 패널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9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238</Words>
  <Application>Microsoft Office PowerPoint</Application>
  <PresentationFormat>와이드스크린</PresentationFormat>
  <Paragraphs>50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활용 과제  catch the ghoost</dc:title>
  <dc:creator>고명진</dc:creator>
  <cp:lastModifiedBy>고명진</cp:lastModifiedBy>
  <cp:revision>10</cp:revision>
  <dcterms:created xsi:type="dcterms:W3CDTF">2023-10-26T07:43:35Z</dcterms:created>
  <dcterms:modified xsi:type="dcterms:W3CDTF">2024-01-21T10:45:40Z</dcterms:modified>
</cp:coreProperties>
</file>